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60" r:id="rId3"/>
  </p:sldMasterIdLst>
  <p:notesMasterIdLst>
    <p:notesMasterId r:id="rId4"/>
  </p:notesMasterIdLst>
  <p:sldIdLst>
    <p:sldId id="256" r:id="rId5"/>
    <p:sldId id="257" r:id="rId6"/>
  </p:sldIdLst>
  <p:sldSz cy="7559675" cx="10080625"/>
  <p:notesSz cx="7772400" cy="100584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1295650" y="754375"/>
            <a:ext cx="5181850" cy="37719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777225" y="4777725"/>
            <a:ext cx="6217900" cy="4526275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/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p1:notes"/>
          <p:cNvSpPr txBox="1"/>
          <p:nvPr>
            <p:ph idx="1" type="body"/>
          </p:nvPr>
        </p:nvSpPr>
        <p:spPr>
          <a:xfrm>
            <a:off x="777225" y="4777725"/>
            <a:ext cx="6217900" cy="4526275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65" name="Google Shape;65;p1:notes"/>
          <p:cNvSpPr/>
          <p:nvPr>
            <p:ph idx="2" type="sldImg"/>
          </p:nvPr>
        </p:nvSpPr>
        <p:spPr>
          <a:xfrm>
            <a:off x="1295650" y="754375"/>
            <a:ext cx="5181850" cy="37719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Google Shape;72;p2:notes"/>
          <p:cNvSpPr txBox="1"/>
          <p:nvPr>
            <p:ph idx="1" type="body"/>
          </p:nvPr>
        </p:nvSpPr>
        <p:spPr>
          <a:xfrm>
            <a:off x="777225" y="4777725"/>
            <a:ext cx="6217900" cy="4526275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3" name="Google Shape;73;p2:notes"/>
          <p:cNvSpPr/>
          <p:nvPr>
            <p:ph idx="2" type="sldImg"/>
          </p:nvPr>
        </p:nvSpPr>
        <p:spPr>
          <a:xfrm>
            <a:off x="1295650" y="754375"/>
            <a:ext cx="5181850" cy="37719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Slide" type="tx">
  <p:cSld name="TITLE_AND_BODY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2"/>
          <p:cNvSpPr txBox="1"/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7" name="Google Shape;17;p2"/>
          <p:cNvSpPr txBox="1"/>
          <p:nvPr>
            <p:ph idx="1" type="subTitle"/>
          </p:nvPr>
        </p:nvSpPr>
        <p:spPr>
          <a:xfrm>
            <a:off x="504000" y="176868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, Content over Content" type="objOverTx">
  <p:cSld name="OBJECT_OVER_TEXT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11"/>
          <p:cNvSpPr txBox="1"/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" type="body"/>
          </p:nvPr>
        </p:nvSpPr>
        <p:spPr>
          <a:xfrm>
            <a:off x="504000" y="1768680"/>
            <a:ext cx="907164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11"/>
          <p:cNvSpPr txBox="1"/>
          <p:nvPr>
            <p:ph idx="2" type="body"/>
          </p:nvPr>
        </p:nvSpPr>
        <p:spPr>
          <a:xfrm>
            <a:off x="504000" y="4059000"/>
            <a:ext cx="907164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, 4 Content" type="fourObj">
  <p:cSld name="FOUR_OBJECTS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12"/>
          <p:cNvSpPr txBox="1"/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1" name="Google Shape;51;p12"/>
          <p:cNvSpPr txBox="1"/>
          <p:nvPr>
            <p:ph idx="1" type="body"/>
          </p:nvPr>
        </p:nvSpPr>
        <p:spPr>
          <a:xfrm>
            <a:off x="504000" y="1768680"/>
            <a:ext cx="442692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12"/>
          <p:cNvSpPr txBox="1"/>
          <p:nvPr>
            <p:ph idx="2" type="body"/>
          </p:nvPr>
        </p:nvSpPr>
        <p:spPr>
          <a:xfrm>
            <a:off x="5152680" y="1768680"/>
            <a:ext cx="442692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12"/>
          <p:cNvSpPr txBox="1"/>
          <p:nvPr>
            <p:ph idx="3" type="body"/>
          </p:nvPr>
        </p:nvSpPr>
        <p:spPr>
          <a:xfrm>
            <a:off x="504000" y="4059000"/>
            <a:ext cx="442692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4" name="Google Shape;54;p12"/>
          <p:cNvSpPr txBox="1"/>
          <p:nvPr>
            <p:ph idx="4" type="body"/>
          </p:nvPr>
        </p:nvSpPr>
        <p:spPr>
          <a:xfrm>
            <a:off x="5152680" y="4059000"/>
            <a:ext cx="442692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, 6 Content">
  <p:cSld name="Title, 6 Content">
    <p:spTree>
      <p:nvGrpSpPr>
        <p:cNvPr id="55" name="Shape 5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Google Shape;56;p13"/>
          <p:cNvSpPr txBox="1"/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7" name="Google Shape;57;p13"/>
          <p:cNvSpPr txBox="1"/>
          <p:nvPr>
            <p:ph idx="1" type="body"/>
          </p:nvPr>
        </p:nvSpPr>
        <p:spPr>
          <a:xfrm>
            <a:off x="504000" y="1768680"/>
            <a:ext cx="292068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8" name="Google Shape;58;p13"/>
          <p:cNvSpPr txBox="1"/>
          <p:nvPr>
            <p:ph idx="2" type="body"/>
          </p:nvPr>
        </p:nvSpPr>
        <p:spPr>
          <a:xfrm>
            <a:off x="3571200" y="1768680"/>
            <a:ext cx="292068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9" name="Google Shape;59;p13"/>
          <p:cNvSpPr txBox="1"/>
          <p:nvPr>
            <p:ph idx="3" type="body"/>
          </p:nvPr>
        </p:nvSpPr>
        <p:spPr>
          <a:xfrm>
            <a:off x="6638040" y="1768680"/>
            <a:ext cx="292068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13"/>
          <p:cNvSpPr txBox="1"/>
          <p:nvPr>
            <p:ph idx="4" type="body"/>
          </p:nvPr>
        </p:nvSpPr>
        <p:spPr>
          <a:xfrm>
            <a:off x="504000" y="4059000"/>
            <a:ext cx="292068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1" name="Google Shape;61;p13"/>
          <p:cNvSpPr txBox="1"/>
          <p:nvPr>
            <p:ph idx="5" type="body"/>
          </p:nvPr>
        </p:nvSpPr>
        <p:spPr>
          <a:xfrm>
            <a:off x="3571200" y="4059000"/>
            <a:ext cx="292068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2" name="Google Shape;62;p13"/>
          <p:cNvSpPr txBox="1"/>
          <p:nvPr>
            <p:ph idx="6" type="body"/>
          </p:nvPr>
        </p:nvSpPr>
        <p:spPr>
          <a:xfrm>
            <a:off x="6638040" y="4059000"/>
            <a:ext cx="292068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, Content" type="obj">
  <p:cSld name="OBJECT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3"/>
          <p:cNvSpPr txBox="1"/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0" name="Google Shape;20;p3"/>
          <p:cNvSpPr txBox="1"/>
          <p:nvPr>
            <p:ph idx="1" type="body"/>
          </p:nvPr>
        </p:nvSpPr>
        <p:spPr>
          <a:xfrm>
            <a:off x="504000" y="176868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Blank Slide" type="blank">
  <p:cSld name="BLANK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, 2 Content" type="twoObj">
  <p:cSld name="TWO_OBJECTS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5"/>
          <p:cNvSpPr txBox="1"/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4" name="Google Shape;24;p5"/>
          <p:cNvSpPr txBox="1"/>
          <p:nvPr>
            <p:ph idx="1" type="body"/>
          </p:nvPr>
        </p:nvSpPr>
        <p:spPr>
          <a:xfrm>
            <a:off x="504000" y="1768680"/>
            <a:ext cx="4426920" cy="43844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5"/>
          <p:cNvSpPr txBox="1"/>
          <p:nvPr>
            <p:ph idx="2" type="body"/>
          </p:nvPr>
        </p:nvSpPr>
        <p:spPr>
          <a:xfrm>
            <a:off x="5152680" y="1768680"/>
            <a:ext cx="4426920" cy="43844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Only" type="titleOnly">
  <p:cSld name="TITLE_ONLY">
    <p:spTree>
      <p:nvGrpSpPr>
        <p:cNvPr id="26" name="Shape 2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" name="Google Shape;27;p6"/>
          <p:cNvSpPr txBox="1"/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Centered Text" type="objOnly">
  <p:cSld name="OBJECT_ONLY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idx="1"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, 2 Content and Content" type="twoObjAndObj">
  <p:cSld name="TWO_OBJECTS_AND_OBJECT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8"/>
          <p:cNvSpPr txBox="1"/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2" name="Google Shape;32;p8"/>
          <p:cNvSpPr txBox="1"/>
          <p:nvPr>
            <p:ph idx="1" type="body"/>
          </p:nvPr>
        </p:nvSpPr>
        <p:spPr>
          <a:xfrm>
            <a:off x="504000" y="1768680"/>
            <a:ext cx="442692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3" name="Google Shape;33;p8"/>
          <p:cNvSpPr txBox="1"/>
          <p:nvPr>
            <p:ph idx="2" type="body"/>
          </p:nvPr>
        </p:nvSpPr>
        <p:spPr>
          <a:xfrm>
            <a:off x="5152680" y="1768680"/>
            <a:ext cx="4426920" cy="43844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4" name="Google Shape;34;p8"/>
          <p:cNvSpPr txBox="1"/>
          <p:nvPr>
            <p:ph idx="3" type="body"/>
          </p:nvPr>
        </p:nvSpPr>
        <p:spPr>
          <a:xfrm>
            <a:off x="504000" y="4059000"/>
            <a:ext cx="442692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Content and 2 Content" type="objAndTwoObj">
  <p:cSld name="OBJECT_AND_TWO_OBJECTS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 txBox="1"/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7" name="Google Shape;37;p9"/>
          <p:cNvSpPr txBox="1"/>
          <p:nvPr>
            <p:ph idx="1" type="body"/>
          </p:nvPr>
        </p:nvSpPr>
        <p:spPr>
          <a:xfrm>
            <a:off x="504000" y="1768680"/>
            <a:ext cx="4426920" cy="43844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9"/>
          <p:cNvSpPr txBox="1"/>
          <p:nvPr>
            <p:ph idx="2" type="body"/>
          </p:nvPr>
        </p:nvSpPr>
        <p:spPr>
          <a:xfrm>
            <a:off x="5152680" y="1768680"/>
            <a:ext cx="442692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9" name="Google Shape;39;p9"/>
          <p:cNvSpPr txBox="1"/>
          <p:nvPr>
            <p:ph idx="3" type="body"/>
          </p:nvPr>
        </p:nvSpPr>
        <p:spPr>
          <a:xfrm>
            <a:off x="5152680" y="4059000"/>
            <a:ext cx="442692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, 2 Content over Content" type="twoObjOverTx">
  <p:cSld name="TWO_OBJECTS_OVER_TEXT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10"/>
          <p:cNvSpPr txBox="1"/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504000" y="1768680"/>
            <a:ext cx="442692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3" name="Google Shape;43;p10"/>
          <p:cNvSpPr txBox="1"/>
          <p:nvPr>
            <p:ph idx="2" type="body"/>
          </p:nvPr>
        </p:nvSpPr>
        <p:spPr>
          <a:xfrm>
            <a:off x="5152680" y="1768680"/>
            <a:ext cx="442692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4" name="Google Shape;44;p10"/>
          <p:cNvSpPr txBox="1"/>
          <p:nvPr>
            <p:ph idx="3" type="body"/>
          </p:nvPr>
        </p:nvSpPr>
        <p:spPr>
          <a:xfrm>
            <a:off x="504000" y="4059000"/>
            <a:ext cx="9071640" cy="20912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indent="-228600" lvl="1" marL="914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indent="-228600" lvl="2" marL="1371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indent="-228600" lvl="3" marL="1828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indent="-228600" lvl="4" marL="22860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indent="-228600" lvl="5" marL="27432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indent="-228600" lvl="6" marL="32004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indent="-228600" lvl="7" marL="36576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indent="-228600" lvl="8" marL="411480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3" Type="http://schemas.openxmlformats.org/officeDocument/2006/relationships/theme" Target="../theme/theme1.xml"/><Relationship Id="rId1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/>
          <p:nvPr/>
        </p:nvSpPr>
        <p:spPr>
          <a:xfrm>
            <a:off x="6695280" y="-27360"/>
            <a:ext cx="3343680" cy="1206720"/>
          </a:xfrm>
          <a:custGeom>
            <a:rect b="b" l="l" r="r" t="t"/>
            <a:pathLst>
              <a:path extrusionOk="0" h="3352" w="9288">
                <a:moveTo>
                  <a:pt x="9287" y="3351"/>
                </a:moveTo>
                <a:cubicBezTo>
                  <a:pt x="9174" y="3262"/>
                  <a:pt x="9060" y="3172"/>
                  <a:pt x="8947" y="3083"/>
                </a:cubicBezTo>
                <a:cubicBezTo>
                  <a:pt x="8829" y="2995"/>
                  <a:pt x="8711" y="2908"/>
                  <a:pt x="8593" y="2820"/>
                </a:cubicBezTo>
                <a:cubicBezTo>
                  <a:pt x="8473" y="2736"/>
                  <a:pt x="8353" y="2651"/>
                  <a:pt x="8233" y="2567"/>
                </a:cubicBezTo>
                <a:cubicBezTo>
                  <a:pt x="8110" y="2484"/>
                  <a:pt x="7987" y="2402"/>
                  <a:pt x="7864" y="2319"/>
                </a:cubicBezTo>
                <a:cubicBezTo>
                  <a:pt x="7735" y="2239"/>
                  <a:pt x="7607" y="2158"/>
                  <a:pt x="7478" y="2078"/>
                </a:cubicBezTo>
                <a:cubicBezTo>
                  <a:pt x="7348" y="2001"/>
                  <a:pt x="7219" y="1924"/>
                  <a:pt x="7089" y="1847"/>
                </a:cubicBezTo>
                <a:cubicBezTo>
                  <a:pt x="6955" y="1772"/>
                  <a:pt x="6822" y="1697"/>
                  <a:pt x="6688" y="1622"/>
                </a:cubicBezTo>
                <a:cubicBezTo>
                  <a:pt x="6552" y="1551"/>
                  <a:pt x="6416" y="1479"/>
                  <a:pt x="6280" y="1408"/>
                </a:cubicBezTo>
                <a:cubicBezTo>
                  <a:pt x="6141" y="1339"/>
                  <a:pt x="6002" y="1269"/>
                  <a:pt x="5863" y="1200"/>
                </a:cubicBezTo>
                <a:cubicBezTo>
                  <a:pt x="5720" y="1133"/>
                  <a:pt x="5578" y="1067"/>
                  <a:pt x="5435" y="1000"/>
                </a:cubicBezTo>
                <a:cubicBezTo>
                  <a:pt x="5289" y="937"/>
                  <a:pt x="5143" y="874"/>
                  <a:pt x="4997" y="811"/>
                </a:cubicBezTo>
                <a:cubicBezTo>
                  <a:pt x="4850" y="750"/>
                  <a:pt x="4703" y="690"/>
                  <a:pt x="4556" y="629"/>
                </a:cubicBezTo>
                <a:cubicBezTo>
                  <a:pt x="4406" y="572"/>
                  <a:pt x="4256" y="515"/>
                  <a:pt x="4106" y="458"/>
                </a:cubicBezTo>
                <a:cubicBezTo>
                  <a:pt x="3954" y="403"/>
                  <a:pt x="3803" y="348"/>
                  <a:pt x="3651" y="293"/>
                </a:cubicBezTo>
                <a:cubicBezTo>
                  <a:pt x="3495" y="243"/>
                  <a:pt x="3338" y="192"/>
                  <a:pt x="3182" y="142"/>
                </a:cubicBezTo>
                <a:cubicBezTo>
                  <a:pt x="3025" y="95"/>
                  <a:pt x="2869" y="47"/>
                  <a:pt x="2712" y="0"/>
                </a:cubicBezTo>
                <a:cubicBezTo>
                  <a:pt x="1808" y="0"/>
                  <a:pt x="904" y="0"/>
                  <a:pt x="0" y="0"/>
                </a:cubicBezTo>
                <a:cubicBezTo>
                  <a:pt x="110" y="15"/>
                  <a:pt x="219" y="30"/>
                  <a:pt x="329" y="45"/>
                </a:cubicBezTo>
                <a:cubicBezTo>
                  <a:pt x="438" y="61"/>
                  <a:pt x="546" y="78"/>
                  <a:pt x="655" y="94"/>
                </a:cubicBezTo>
                <a:cubicBezTo>
                  <a:pt x="764" y="112"/>
                  <a:pt x="872" y="131"/>
                  <a:pt x="981" y="149"/>
                </a:cubicBezTo>
                <a:cubicBezTo>
                  <a:pt x="1089" y="169"/>
                  <a:pt x="1197" y="190"/>
                  <a:pt x="1305" y="210"/>
                </a:cubicBezTo>
                <a:cubicBezTo>
                  <a:pt x="1412" y="231"/>
                  <a:pt x="1518" y="252"/>
                  <a:pt x="1625" y="273"/>
                </a:cubicBezTo>
                <a:cubicBezTo>
                  <a:pt x="1732" y="295"/>
                  <a:pt x="1840" y="317"/>
                  <a:pt x="1947" y="339"/>
                </a:cubicBezTo>
                <a:cubicBezTo>
                  <a:pt x="2051" y="362"/>
                  <a:pt x="2156" y="385"/>
                  <a:pt x="2260" y="408"/>
                </a:cubicBezTo>
                <a:cubicBezTo>
                  <a:pt x="2365" y="433"/>
                  <a:pt x="2470" y="458"/>
                  <a:pt x="2575" y="483"/>
                </a:cubicBezTo>
                <a:cubicBezTo>
                  <a:pt x="2679" y="509"/>
                  <a:pt x="2784" y="536"/>
                  <a:pt x="2888" y="562"/>
                </a:cubicBezTo>
                <a:cubicBezTo>
                  <a:pt x="2991" y="590"/>
                  <a:pt x="3094" y="618"/>
                  <a:pt x="3197" y="646"/>
                </a:cubicBezTo>
                <a:cubicBezTo>
                  <a:pt x="3300" y="674"/>
                  <a:pt x="3402" y="703"/>
                  <a:pt x="3505" y="731"/>
                </a:cubicBezTo>
                <a:cubicBezTo>
                  <a:pt x="3607" y="761"/>
                  <a:pt x="3708" y="791"/>
                  <a:pt x="3810" y="821"/>
                </a:cubicBezTo>
                <a:cubicBezTo>
                  <a:pt x="3911" y="853"/>
                  <a:pt x="4011" y="886"/>
                  <a:pt x="4112" y="918"/>
                </a:cubicBezTo>
                <a:cubicBezTo>
                  <a:pt x="4213" y="950"/>
                  <a:pt x="4313" y="983"/>
                  <a:pt x="4414" y="1015"/>
                </a:cubicBezTo>
                <a:cubicBezTo>
                  <a:pt x="4512" y="1048"/>
                  <a:pt x="4610" y="1082"/>
                  <a:pt x="4708" y="1115"/>
                </a:cubicBezTo>
                <a:cubicBezTo>
                  <a:pt x="4806" y="1150"/>
                  <a:pt x="4904" y="1186"/>
                  <a:pt x="5002" y="1221"/>
                </a:cubicBezTo>
                <a:cubicBezTo>
                  <a:pt x="5099" y="1257"/>
                  <a:pt x="5196" y="1294"/>
                  <a:pt x="5293" y="1330"/>
                </a:cubicBezTo>
                <a:cubicBezTo>
                  <a:pt x="5389" y="1367"/>
                  <a:pt x="5486" y="1403"/>
                  <a:pt x="5582" y="1440"/>
                </a:cubicBezTo>
                <a:cubicBezTo>
                  <a:pt x="5677" y="1479"/>
                  <a:pt x="5772" y="1517"/>
                  <a:pt x="5867" y="1556"/>
                </a:cubicBezTo>
                <a:cubicBezTo>
                  <a:pt x="5961" y="1595"/>
                  <a:pt x="6054" y="1635"/>
                  <a:pt x="6148" y="1674"/>
                </a:cubicBezTo>
                <a:cubicBezTo>
                  <a:pt x="6242" y="1715"/>
                  <a:pt x="6335" y="1757"/>
                  <a:pt x="6429" y="1798"/>
                </a:cubicBezTo>
                <a:cubicBezTo>
                  <a:pt x="6521" y="1839"/>
                  <a:pt x="6613" y="1881"/>
                  <a:pt x="6705" y="1922"/>
                </a:cubicBezTo>
                <a:cubicBezTo>
                  <a:pt x="6797" y="1966"/>
                  <a:pt x="6888" y="2009"/>
                  <a:pt x="6980" y="2053"/>
                </a:cubicBezTo>
                <a:cubicBezTo>
                  <a:pt x="7069" y="2097"/>
                  <a:pt x="7159" y="2141"/>
                  <a:pt x="7248" y="2185"/>
                </a:cubicBezTo>
                <a:cubicBezTo>
                  <a:pt x="7337" y="2230"/>
                  <a:pt x="7425" y="2274"/>
                  <a:pt x="7514" y="2319"/>
                </a:cubicBezTo>
                <a:cubicBezTo>
                  <a:pt x="7602" y="2365"/>
                  <a:pt x="7690" y="2411"/>
                  <a:pt x="7778" y="2457"/>
                </a:cubicBezTo>
                <a:cubicBezTo>
                  <a:pt x="7865" y="2504"/>
                  <a:pt x="7953" y="2551"/>
                  <a:pt x="8040" y="2598"/>
                </a:cubicBezTo>
                <a:cubicBezTo>
                  <a:pt x="8125" y="2646"/>
                  <a:pt x="8211" y="2695"/>
                  <a:pt x="8296" y="2743"/>
                </a:cubicBezTo>
                <a:cubicBezTo>
                  <a:pt x="8380" y="2793"/>
                  <a:pt x="8463" y="2842"/>
                  <a:pt x="8547" y="2892"/>
                </a:cubicBezTo>
                <a:cubicBezTo>
                  <a:pt x="8631" y="2942"/>
                  <a:pt x="8714" y="2993"/>
                  <a:pt x="8798" y="3043"/>
                </a:cubicBezTo>
                <a:cubicBezTo>
                  <a:pt x="8880" y="3094"/>
                  <a:pt x="8962" y="3145"/>
                  <a:pt x="9044" y="3196"/>
                </a:cubicBezTo>
                <a:cubicBezTo>
                  <a:pt x="9125" y="3248"/>
                  <a:pt x="9206" y="3299"/>
                  <a:pt x="9287" y="3351"/>
                </a:cubicBezTo>
                <a:moveTo>
                  <a:pt x="0" y="0"/>
                </a:moveTo>
                <a:lnTo>
                  <a:pt x="0" y="0"/>
                </a:lnTo>
                <a:moveTo>
                  <a:pt x="9287" y="3351"/>
                </a:moveTo>
                <a:lnTo>
                  <a:pt x="9287" y="3351"/>
                </a:lnTo>
              </a:path>
            </a:pathLst>
          </a:custGeom>
          <a:solidFill>
            <a:srgbClr val="C81F25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" name="Google Shape;7;p1"/>
          <p:cNvSpPr/>
          <p:nvPr/>
        </p:nvSpPr>
        <p:spPr>
          <a:xfrm>
            <a:off x="7968600" y="-360"/>
            <a:ext cx="2111760" cy="1197360"/>
          </a:xfrm>
          <a:custGeom>
            <a:rect b="b" l="l" r="r" t="t"/>
            <a:pathLst>
              <a:path extrusionOk="0" h="3326" w="5866">
                <a:moveTo>
                  <a:pt x="5865" y="0"/>
                </a:moveTo>
                <a:cubicBezTo>
                  <a:pt x="3910" y="0"/>
                  <a:pt x="1955" y="0"/>
                  <a:pt x="0" y="0"/>
                </a:cubicBezTo>
                <a:cubicBezTo>
                  <a:pt x="138" y="38"/>
                  <a:pt x="277" y="75"/>
                  <a:pt x="415" y="113"/>
                </a:cubicBezTo>
                <a:cubicBezTo>
                  <a:pt x="552" y="155"/>
                  <a:pt x="690" y="198"/>
                  <a:pt x="827" y="240"/>
                </a:cubicBezTo>
                <a:cubicBezTo>
                  <a:pt x="962" y="287"/>
                  <a:pt x="1096" y="335"/>
                  <a:pt x="1231" y="382"/>
                </a:cubicBezTo>
                <a:cubicBezTo>
                  <a:pt x="1364" y="433"/>
                  <a:pt x="1498" y="483"/>
                  <a:pt x="1631" y="534"/>
                </a:cubicBezTo>
                <a:cubicBezTo>
                  <a:pt x="1761" y="590"/>
                  <a:pt x="1891" y="646"/>
                  <a:pt x="2021" y="702"/>
                </a:cubicBezTo>
                <a:cubicBezTo>
                  <a:pt x="2150" y="762"/>
                  <a:pt x="2278" y="821"/>
                  <a:pt x="2407" y="881"/>
                </a:cubicBezTo>
                <a:cubicBezTo>
                  <a:pt x="2533" y="945"/>
                  <a:pt x="2660" y="1008"/>
                  <a:pt x="2786" y="1072"/>
                </a:cubicBezTo>
                <a:cubicBezTo>
                  <a:pt x="2910" y="1140"/>
                  <a:pt x="3034" y="1208"/>
                  <a:pt x="3158" y="1276"/>
                </a:cubicBezTo>
                <a:cubicBezTo>
                  <a:pt x="3279" y="1347"/>
                  <a:pt x="3400" y="1418"/>
                  <a:pt x="3521" y="1489"/>
                </a:cubicBezTo>
                <a:cubicBezTo>
                  <a:pt x="3641" y="1565"/>
                  <a:pt x="3760" y="1641"/>
                  <a:pt x="3880" y="1717"/>
                </a:cubicBezTo>
                <a:cubicBezTo>
                  <a:pt x="3997" y="1797"/>
                  <a:pt x="4113" y="1878"/>
                  <a:pt x="4230" y="1958"/>
                </a:cubicBezTo>
                <a:cubicBezTo>
                  <a:pt x="4345" y="2042"/>
                  <a:pt x="4459" y="2125"/>
                  <a:pt x="4574" y="2209"/>
                </a:cubicBezTo>
                <a:cubicBezTo>
                  <a:pt x="4686" y="2297"/>
                  <a:pt x="4797" y="2384"/>
                  <a:pt x="4909" y="2472"/>
                </a:cubicBezTo>
                <a:cubicBezTo>
                  <a:pt x="5018" y="2563"/>
                  <a:pt x="5126" y="2655"/>
                  <a:pt x="5235" y="2746"/>
                </a:cubicBezTo>
                <a:cubicBezTo>
                  <a:pt x="5341" y="2840"/>
                  <a:pt x="5447" y="2934"/>
                  <a:pt x="5553" y="3028"/>
                </a:cubicBezTo>
                <a:cubicBezTo>
                  <a:pt x="5657" y="3127"/>
                  <a:pt x="5761" y="3226"/>
                  <a:pt x="5865" y="3325"/>
                </a:cubicBezTo>
                <a:cubicBezTo>
                  <a:pt x="5865" y="2217"/>
                  <a:pt x="5865" y="1108"/>
                  <a:pt x="5865" y="0"/>
                </a:cubicBezTo>
                <a:moveTo>
                  <a:pt x="0" y="0"/>
                </a:moveTo>
                <a:lnTo>
                  <a:pt x="0" y="0"/>
                </a:lnTo>
                <a:moveTo>
                  <a:pt x="5865" y="3325"/>
                </a:moveTo>
                <a:lnTo>
                  <a:pt x="5865" y="3325"/>
                </a:lnTo>
              </a:path>
            </a:pathLst>
          </a:custGeom>
          <a:solidFill>
            <a:srgbClr val="2E9946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" name="Google Shape;8;p1"/>
          <p:cNvSpPr/>
          <p:nvPr/>
        </p:nvSpPr>
        <p:spPr>
          <a:xfrm>
            <a:off x="55800" y="5998320"/>
            <a:ext cx="4482000" cy="1618200"/>
          </a:xfrm>
          <a:custGeom>
            <a:rect b="b" l="l" r="r" t="t"/>
            <a:pathLst>
              <a:path extrusionOk="0" h="4495" w="12450">
                <a:moveTo>
                  <a:pt x="0" y="0"/>
                </a:moveTo>
                <a:cubicBezTo>
                  <a:pt x="152" y="120"/>
                  <a:pt x="303" y="240"/>
                  <a:pt x="455" y="360"/>
                </a:cubicBezTo>
                <a:cubicBezTo>
                  <a:pt x="612" y="477"/>
                  <a:pt x="770" y="593"/>
                  <a:pt x="927" y="710"/>
                </a:cubicBezTo>
                <a:cubicBezTo>
                  <a:pt x="1088" y="825"/>
                  <a:pt x="1250" y="939"/>
                  <a:pt x="1411" y="1054"/>
                </a:cubicBezTo>
                <a:cubicBezTo>
                  <a:pt x="1576" y="1164"/>
                  <a:pt x="1742" y="1273"/>
                  <a:pt x="1907" y="1383"/>
                </a:cubicBezTo>
                <a:cubicBezTo>
                  <a:pt x="2078" y="1491"/>
                  <a:pt x="2250" y="1598"/>
                  <a:pt x="2421" y="1706"/>
                </a:cubicBezTo>
                <a:cubicBezTo>
                  <a:pt x="2595" y="1809"/>
                  <a:pt x="2768" y="1912"/>
                  <a:pt x="2942" y="2015"/>
                </a:cubicBezTo>
                <a:cubicBezTo>
                  <a:pt x="3121" y="2115"/>
                  <a:pt x="3301" y="2216"/>
                  <a:pt x="3480" y="2316"/>
                </a:cubicBezTo>
                <a:cubicBezTo>
                  <a:pt x="3663" y="2413"/>
                  <a:pt x="3846" y="2509"/>
                  <a:pt x="4029" y="2606"/>
                </a:cubicBezTo>
                <a:cubicBezTo>
                  <a:pt x="4216" y="2699"/>
                  <a:pt x="4402" y="2792"/>
                  <a:pt x="4589" y="2885"/>
                </a:cubicBezTo>
                <a:cubicBezTo>
                  <a:pt x="4779" y="2974"/>
                  <a:pt x="4970" y="3062"/>
                  <a:pt x="5160" y="3151"/>
                </a:cubicBezTo>
                <a:cubicBezTo>
                  <a:pt x="5355" y="3235"/>
                  <a:pt x="5549" y="3320"/>
                  <a:pt x="5744" y="3404"/>
                </a:cubicBezTo>
                <a:cubicBezTo>
                  <a:pt x="5942" y="3485"/>
                  <a:pt x="6140" y="3567"/>
                  <a:pt x="6338" y="3648"/>
                </a:cubicBezTo>
                <a:cubicBezTo>
                  <a:pt x="6539" y="3725"/>
                  <a:pt x="6741" y="3802"/>
                  <a:pt x="6942" y="3879"/>
                </a:cubicBezTo>
                <a:cubicBezTo>
                  <a:pt x="7147" y="3952"/>
                  <a:pt x="7353" y="4024"/>
                  <a:pt x="7558" y="4097"/>
                </a:cubicBezTo>
                <a:cubicBezTo>
                  <a:pt x="7766" y="4166"/>
                  <a:pt x="7973" y="4235"/>
                  <a:pt x="8181" y="4304"/>
                </a:cubicBezTo>
                <a:cubicBezTo>
                  <a:pt x="8392" y="4367"/>
                  <a:pt x="8604" y="4431"/>
                  <a:pt x="8815" y="4494"/>
                </a:cubicBezTo>
                <a:cubicBezTo>
                  <a:pt x="10026" y="4494"/>
                  <a:pt x="11238" y="4494"/>
                  <a:pt x="12449" y="4494"/>
                </a:cubicBezTo>
                <a:cubicBezTo>
                  <a:pt x="12302" y="4473"/>
                  <a:pt x="12155" y="4451"/>
                  <a:pt x="12008" y="4430"/>
                </a:cubicBezTo>
                <a:cubicBezTo>
                  <a:pt x="11861" y="4408"/>
                  <a:pt x="11715" y="4385"/>
                  <a:pt x="11568" y="4363"/>
                </a:cubicBezTo>
                <a:cubicBezTo>
                  <a:pt x="11423" y="4339"/>
                  <a:pt x="11278" y="4315"/>
                  <a:pt x="11133" y="4291"/>
                </a:cubicBezTo>
                <a:cubicBezTo>
                  <a:pt x="10988" y="4264"/>
                  <a:pt x="10844" y="4237"/>
                  <a:pt x="10699" y="4210"/>
                </a:cubicBezTo>
                <a:cubicBezTo>
                  <a:pt x="10556" y="4182"/>
                  <a:pt x="10412" y="4155"/>
                  <a:pt x="10269" y="4127"/>
                </a:cubicBezTo>
                <a:cubicBezTo>
                  <a:pt x="10127" y="4097"/>
                  <a:pt x="9984" y="4068"/>
                  <a:pt x="9842" y="4038"/>
                </a:cubicBezTo>
                <a:cubicBezTo>
                  <a:pt x="9700" y="4006"/>
                  <a:pt x="9559" y="3974"/>
                  <a:pt x="9417" y="3942"/>
                </a:cubicBezTo>
                <a:cubicBezTo>
                  <a:pt x="9277" y="3908"/>
                  <a:pt x="9136" y="3875"/>
                  <a:pt x="8996" y="3841"/>
                </a:cubicBezTo>
                <a:cubicBezTo>
                  <a:pt x="8856" y="3807"/>
                  <a:pt x="8717" y="3772"/>
                  <a:pt x="8577" y="3738"/>
                </a:cubicBezTo>
                <a:cubicBezTo>
                  <a:pt x="8438" y="3700"/>
                  <a:pt x="8300" y="3661"/>
                  <a:pt x="8161" y="3623"/>
                </a:cubicBezTo>
                <a:cubicBezTo>
                  <a:pt x="8025" y="3585"/>
                  <a:pt x="7888" y="3547"/>
                  <a:pt x="7752" y="3509"/>
                </a:cubicBezTo>
                <a:cubicBezTo>
                  <a:pt x="7615" y="3468"/>
                  <a:pt x="7477" y="3428"/>
                  <a:pt x="7340" y="3387"/>
                </a:cubicBezTo>
                <a:cubicBezTo>
                  <a:pt x="7206" y="3345"/>
                  <a:pt x="7072" y="3302"/>
                  <a:pt x="6938" y="3260"/>
                </a:cubicBezTo>
                <a:cubicBezTo>
                  <a:pt x="6804" y="3217"/>
                  <a:pt x="6669" y="3174"/>
                  <a:pt x="6535" y="3131"/>
                </a:cubicBezTo>
                <a:cubicBezTo>
                  <a:pt x="6402" y="3086"/>
                  <a:pt x="6270" y="3041"/>
                  <a:pt x="6137" y="2996"/>
                </a:cubicBezTo>
                <a:cubicBezTo>
                  <a:pt x="6006" y="2948"/>
                  <a:pt x="5875" y="2901"/>
                  <a:pt x="5744" y="2853"/>
                </a:cubicBezTo>
                <a:cubicBezTo>
                  <a:pt x="5613" y="2805"/>
                  <a:pt x="5481" y="2757"/>
                  <a:pt x="5350" y="2709"/>
                </a:cubicBezTo>
                <a:cubicBezTo>
                  <a:pt x="5223" y="2658"/>
                  <a:pt x="5095" y="2608"/>
                  <a:pt x="4968" y="2557"/>
                </a:cubicBezTo>
                <a:cubicBezTo>
                  <a:pt x="4839" y="2507"/>
                  <a:pt x="4710" y="2456"/>
                  <a:pt x="4581" y="2406"/>
                </a:cubicBezTo>
                <a:cubicBezTo>
                  <a:pt x="4456" y="2352"/>
                  <a:pt x="4330" y="2297"/>
                  <a:pt x="4205" y="2243"/>
                </a:cubicBezTo>
                <a:cubicBezTo>
                  <a:pt x="4080" y="2189"/>
                  <a:pt x="3954" y="2135"/>
                  <a:pt x="3829" y="2081"/>
                </a:cubicBezTo>
                <a:cubicBezTo>
                  <a:pt x="3706" y="2025"/>
                  <a:pt x="3583" y="1968"/>
                  <a:pt x="3460" y="1912"/>
                </a:cubicBezTo>
                <a:cubicBezTo>
                  <a:pt x="3338" y="1855"/>
                  <a:pt x="3216" y="1797"/>
                  <a:pt x="3094" y="1740"/>
                </a:cubicBezTo>
                <a:cubicBezTo>
                  <a:pt x="2973" y="1680"/>
                  <a:pt x="2853" y="1621"/>
                  <a:pt x="2732" y="1561"/>
                </a:cubicBezTo>
                <a:cubicBezTo>
                  <a:pt x="2612" y="1502"/>
                  <a:pt x="2493" y="1442"/>
                  <a:pt x="2373" y="1383"/>
                </a:cubicBezTo>
                <a:cubicBezTo>
                  <a:pt x="2256" y="1320"/>
                  <a:pt x="2138" y="1258"/>
                  <a:pt x="2021" y="1195"/>
                </a:cubicBezTo>
                <a:cubicBezTo>
                  <a:pt x="1905" y="1133"/>
                  <a:pt x="1788" y="1070"/>
                  <a:pt x="1672" y="1008"/>
                </a:cubicBezTo>
                <a:cubicBezTo>
                  <a:pt x="1557" y="943"/>
                  <a:pt x="1443" y="879"/>
                  <a:pt x="1328" y="814"/>
                </a:cubicBezTo>
                <a:cubicBezTo>
                  <a:pt x="1214" y="747"/>
                  <a:pt x="1101" y="681"/>
                  <a:pt x="987" y="614"/>
                </a:cubicBezTo>
                <a:cubicBezTo>
                  <a:pt x="876" y="547"/>
                  <a:pt x="766" y="481"/>
                  <a:pt x="655" y="414"/>
                </a:cubicBezTo>
                <a:cubicBezTo>
                  <a:pt x="544" y="345"/>
                  <a:pt x="434" y="276"/>
                  <a:pt x="323" y="207"/>
                </a:cubicBezTo>
                <a:cubicBezTo>
                  <a:pt x="215" y="138"/>
                  <a:pt x="108" y="69"/>
                  <a:pt x="0" y="0"/>
                </a:cubicBezTo>
                <a:moveTo>
                  <a:pt x="0" y="0"/>
                </a:moveTo>
                <a:lnTo>
                  <a:pt x="0" y="0"/>
                </a:lnTo>
                <a:moveTo>
                  <a:pt x="12449" y="4494"/>
                </a:moveTo>
                <a:lnTo>
                  <a:pt x="12449" y="4494"/>
                </a:lnTo>
              </a:path>
            </a:pathLst>
          </a:custGeom>
          <a:solidFill>
            <a:srgbClr val="C81F25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" name="Google Shape;9;p1"/>
          <p:cNvSpPr/>
          <p:nvPr/>
        </p:nvSpPr>
        <p:spPr>
          <a:xfrm>
            <a:off x="360" y="5976000"/>
            <a:ext cx="2831040" cy="1605240"/>
          </a:xfrm>
          <a:custGeom>
            <a:rect b="b" l="l" r="r" t="t"/>
            <a:pathLst>
              <a:path extrusionOk="0" h="4459" w="7864">
                <a:moveTo>
                  <a:pt x="0" y="4458"/>
                </a:moveTo>
                <a:cubicBezTo>
                  <a:pt x="2621" y="4458"/>
                  <a:pt x="5242" y="4458"/>
                  <a:pt x="7863" y="4458"/>
                </a:cubicBezTo>
                <a:cubicBezTo>
                  <a:pt x="7769" y="4432"/>
                  <a:pt x="7676" y="4407"/>
                  <a:pt x="7582" y="4381"/>
                </a:cubicBezTo>
                <a:cubicBezTo>
                  <a:pt x="7489" y="4355"/>
                  <a:pt x="7396" y="4329"/>
                  <a:pt x="7303" y="4303"/>
                </a:cubicBezTo>
                <a:cubicBezTo>
                  <a:pt x="7211" y="4276"/>
                  <a:pt x="7120" y="4249"/>
                  <a:pt x="7028" y="4222"/>
                </a:cubicBezTo>
                <a:cubicBezTo>
                  <a:pt x="6936" y="4192"/>
                  <a:pt x="6843" y="4163"/>
                  <a:pt x="6751" y="4133"/>
                </a:cubicBezTo>
                <a:cubicBezTo>
                  <a:pt x="6660" y="4103"/>
                  <a:pt x="6569" y="4073"/>
                  <a:pt x="6478" y="4043"/>
                </a:cubicBezTo>
                <a:cubicBezTo>
                  <a:pt x="6387" y="4010"/>
                  <a:pt x="6297" y="3978"/>
                  <a:pt x="6206" y="3945"/>
                </a:cubicBezTo>
                <a:cubicBezTo>
                  <a:pt x="6118" y="3912"/>
                  <a:pt x="6030" y="3878"/>
                  <a:pt x="5942" y="3845"/>
                </a:cubicBezTo>
                <a:cubicBezTo>
                  <a:pt x="5853" y="3810"/>
                  <a:pt x="5763" y="3775"/>
                  <a:pt x="5674" y="3740"/>
                </a:cubicBezTo>
                <a:cubicBezTo>
                  <a:pt x="5586" y="3703"/>
                  <a:pt x="5498" y="3667"/>
                  <a:pt x="5410" y="3630"/>
                </a:cubicBezTo>
                <a:cubicBezTo>
                  <a:pt x="5323" y="3593"/>
                  <a:pt x="5235" y="3555"/>
                  <a:pt x="5148" y="3518"/>
                </a:cubicBezTo>
                <a:cubicBezTo>
                  <a:pt x="5061" y="3478"/>
                  <a:pt x="4975" y="3439"/>
                  <a:pt x="4888" y="3399"/>
                </a:cubicBezTo>
                <a:cubicBezTo>
                  <a:pt x="4802" y="3357"/>
                  <a:pt x="4717" y="3316"/>
                  <a:pt x="4631" y="3274"/>
                </a:cubicBezTo>
                <a:cubicBezTo>
                  <a:pt x="4547" y="3233"/>
                  <a:pt x="4462" y="3192"/>
                  <a:pt x="4378" y="3151"/>
                </a:cubicBezTo>
                <a:cubicBezTo>
                  <a:pt x="4293" y="3107"/>
                  <a:pt x="4207" y="3063"/>
                  <a:pt x="4122" y="3019"/>
                </a:cubicBezTo>
                <a:cubicBezTo>
                  <a:pt x="4039" y="2974"/>
                  <a:pt x="3957" y="2930"/>
                  <a:pt x="3874" y="2885"/>
                </a:cubicBezTo>
                <a:cubicBezTo>
                  <a:pt x="3791" y="2839"/>
                  <a:pt x="3708" y="2793"/>
                  <a:pt x="3625" y="2747"/>
                </a:cubicBezTo>
                <a:cubicBezTo>
                  <a:pt x="3543" y="2699"/>
                  <a:pt x="3462" y="2651"/>
                  <a:pt x="3380" y="2603"/>
                </a:cubicBezTo>
                <a:cubicBezTo>
                  <a:pt x="3299" y="2554"/>
                  <a:pt x="3217" y="2505"/>
                  <a:pt x="3136" y="2456"/>
                </a:cubicBezTo>
                <a:cubicBezTo>
                  <a:pt x="3056" y="2405"/>
                  <a:pt x="2975" y="2355"/>
                  <a:pt x="2895" y="2304"/>
                </a:cubicBezTo>
                <a:cubicBezTo>
                  <a:pt x="2815" y="2254"/>
                  <a:pt x="2735" y="2203"/>
                  <a:pt x="2655" y="2153"/>
                </a:cubicBezTo>
                <a:cubicBezTo>
                  <a:pt x="2577" y="2100"/>
                  <a:pt x="2500" y="2047"/>
                  <a:pt x="2422" y="1994"/>
                </a:cubicBezTo>
                <a:cubicBezTo>
                  <a:pt x="2344" y="1939"/>
                  <a:pt x="2266" y="1883"/>
                  <a:pt x="2188" y="1828"/>
                </a:cubicBezTo>
                <a:cubicBezTo>
                  <a:pt x="2111" y="1773"/>
                  <a:pt x="2034" y="1718"/>
                  <a:pt x="1957" y="1663"/>
                </a:cubicBezTo>
                <a:cubicBezTo>
                  <a:pt x="1881" y="1606"/>
                  <a:pt x="1804" y="1550"/>
                  <a:pt x="1728" y="1493"/>
                </a:cubicBezTo>
                <a:cubicBezTo>
                  <a:pt x="1653" y="1436"/>
                  <a:pt x="1579" y="1378"/>
                  <a:pt x="1504" y="1321"/>
                </a:cubicBezTo>
                <a:cubicBezTo>
                  <a:pt x="1430" y="1261"/>
                  <a:pt x="1357" y="1202"/>
                  <a:pt x="1283" y="1142"/>
                </a:cubicBezTo>
                <a:cubicBezTo>
                  <a:pt x="1208" y="1082"/>
                  <a:pt x="1134" y="1022"/>
                  <a:pt x="1059" y="962"/>
                </a:cubicBezTo>
                <a:cubicBezTo>
                  <a:pt x="987" y="900"/>
                  <a:pt x="914" y="839"/>
                  <a:pt x="842" y="777"/>
                </a:cubicBezTo>
                <a:cubicBezTo>
                  <a:pt x="771" y="713"/>
                  <a:pt x="700" y="650"/>
                  <a:pt x="629" y="586"/>
                </a:cubicBezTo>
                <a:cubicBezTo>
                  <a:pt x="558" y="523"/>
                  <a:pt x="486" y="459"/>
                  <a:pt x="415" y="396"/>
                </a:cubicBezTo>
                <a:cubicBezTo>
                  <a:pt x="346" y="330"/>
                  <a:pt x="276" y="265"/>
                  <a:pt x="207" y="199"/>
                </a:cubicBezTo>
                <a:cubicBezTo>
                  <a:pt x="138" y="133"/>
                  <a:pt x="69" y="66"/>
                  <a:pt x="0" y="0"/>
                </a:cubicBezTo>
                <a:cubicBezTo>
                  <a:pt x="0" y="1486"/>
                  <a:pt x="0" y="2972"/>
                  <a:pt x="0" y="4458"/>
                </a:cubicBezTo>
                <a:moveTo>
                  <a:pt x="0" y="0"/>
                </a:moveTo>
                <a:lnTo>
                  <a:pt x="0" y="0"/>
                </a:lnTo>
                <a:moveTo>
                  <a:pt x="7863" y="4458"/>
                </a:moveTo>
                <a:lnTo>
                  <a:pt x="7863" y="4458"/>
                </a:lnTo>
              </a:path>
            </a:pathLst>
          </a:custGeom>
          <a:solidFill>
            <a:srgbClr val="2E9946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" name="Google Shape;10;p1"/>
          <p:cNvSpPr txBox="1"/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9pPr>
          </a:lstStyle>
          <a:p/>
        </p:txBody>
      </p:sp>
      <p:sp>
        <p:nvSpPr>
          <p:cNvPr id="11" name="Google Shape;11;p1"/>
          <p:cNvSpPr txBox="1"/>
          <p:nvPr>
            <p:ph idx="1" type="body"/>
          </p:nvPr>
        </p:nvSpPr>
        <p:spPr>
          <a:xfrm>
            <a:off x="504000" y="176868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9pPr>
          </a:lstStyle>
          <a:p/>
        </p:txBody>
      </p:sp>
      <p:sp>
        <p:nvSpPr>
          <p:cNvPr id="12" name="Google Shape;12;p1"/>
          <p:cNvSpPr txBox="1"/>
          <p:nvPr>
            <p:ph idx="11"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9pPr>
          </a:lstStyle>
          <a:p/>
        </p:txBody>
      </p:sp>
      <p:sp>
        <p:nvSpPr>
          <p:cNvPr id="13" name="Google Shape;13;p1"/>
          <p:cNvSpPr txBox="1"/>
          <p:nvPr>
            <p:ph idx="10"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/>
            </a:lvl9pPr>
          </a:lstStyle>
          <a:p/>
        </p:txBody>
      </p:sp>
      <p:sp>
        <p:nvSpPr>
          <p:cNvPr id="14" name="Google Shape;14;p1"/>
          <p:cNvSpPr txBox="1"/>
          <p:nvPr>
            <p:ph idx="12"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400" u="none" cap="none" strike="noStrike">
                <a:latin typeface="Times New Roman"/>
                <a:ea typeface="Times New Roman"/>
                <a:cs typeface="Times New Roman"/>
                <a:sym typeface="Times New Roman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400" u="none" cap="none" strike="noStrike">
                <a:latin typeface="Times New Roman"/>
                <a:ea typeface="Times New Roman"/>
                <a:cs typeface="Times New Roman"/>
                <a:sym typeface="Times New Roman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400" u="none" cap="none" strike="noStrike">
                <a:latin typeface="Times New Roman"/>
                <a:ea typeface="Times New Roman"/>
                <a:cs typeface="Times New Roman"/>
                <a:sym typeface="Times New Roman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400" u="none" cap="none" strike="noStrike">
                <a:latin typeface="Times New Roman"/>
                <a:ea typeface="Times New Roman"/>
                <a:cs typeface="Times New Roman"/>
                <a:sym typeface="Times New Roman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400" u="none" cap="none" strike="noStrike">
                <a:latin typeface="Times New Roman"/>
                <a:ea typeface="Times New Roman"/>
                <a:cs typeface="Times New Roman"/>
                <a:sym typeface="Times New Roman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400" u="none" cap="none" strike="noStrike">
                <a:latin typeface="Times New Roman"/>
                <a:ea typeface="Times New Roman"/>
                <a:cs typeface="Times New Roman"/>
                <a:sym typeface="Times New Roman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400" u="none" cap="none" strike="noStrike">
                <a:latin typeface="Times New Roman"/>
                <a:ea typeface="Times New Roman"/>
                <a:cs typeface="Times New Roman"/>
                <a:sym typeface="Times New Roman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400" u="none" cap="none" strike="noStrike">
                <a:latin typeface="Times New Roman"/>
                <a:ea typeface="Times New Roman"/>
                <a:cs typeface="Times New Roman"/>
                <a:sym typeface="Times New Roman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400" u="none" cap="none" strike="noStrike">
                <a:latin typeface="Times New Roman"/>
                <a:ea typeface="Times New Roman"/>
                <a:cs typeface="Times New Roman"/>
                <a:sym typeface="Times New Roman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pt-BR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Relationship Id="rId4" Type="http://schemas.openxmlformats.org/officeDocument/2006/relationships/image" Target="../media/image2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7" name="Google Shape;67;p1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221760" y="147600"/>
            <a:ext cx="1218600" cy="1724760"/>
          </a:xfrm>
          <a:prstGeom prst="rect">
            <a:avLst/>
          </a:prstGeom>
          <a:noFill/>
          <a:ln>
            <a:noFill/>
          </a:ln>
        </p:spPr>
      </p:pic>
      <p:pic>
        <p:nvPicPr>
          <p:cNvPr id="68" name="Google Shape;68;p14"/>
          <p:cNvPicPr preferRelativeResize="0"/>
          <p:nvPr/>
        </p:nvPicPr>
        <p:blipFill rotWithShape="1">
          <a:blip r:embed="rId4">
            <a:alphaModFix/>
          </a:blip>
          <a:srcRect b="0" l="0" r="0" t="0"/>
          <a:stretch/>
        </p:blipFill>
        <p:spPr>
          <a:xfrm>
            <a:off x="8280000" y="6103080"/>
            <a:ext cx="1650240" cy="1384920"/>
          </a:xfrm>
          <a:prstGeom prst="rect">
            <a:avLst/>
          </a:prstGeom>
          <a:noFill/>
          <a:ln>
            <a:noFill/>
          </a:ln>
        </p:spPr>
      </p:pic>
      <p:sp>
        <p:nvSpPr>
          <p:cNvPr id="69" name="Google Shape;69;p14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pt-BR" sz="5870" u="none" cap="none" strike="noStrike">
                <a:latin typeface="Arial"/>
                <a:ea typeface="Arial"/>
                <a:cs typeface="Arial"/>
                <a:sym typeface="Arial"/>
              </a:rPr>
              <a:t>Título</a:t>
            </a:r>
            <a:endParaRPr b="0" i="0" sz="587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0" name="Google Shape;70;p14"/>
          <p:cNvSpPr txBox="1"/>
          <p:nvPr/>
        </p:nvSpPr>
        <p:spPr>
          <a:xfrm>
            <a:off x="504000" y="176868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3200" u="none" cap="none" strike="noStrik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4" name="Shape 7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5" name="Google Shape;75;p15"/>
          <p:cNvSpPr txBox="1"/>
          <p:nvPr/>
        </p:nvSpPr>
        <p:spPr>
          <a:xfrm>
            <a:off x="504000" y="98640"/>
            <a:ext cx="9071640" cy="1667880"/>
          </a:xfrm>
          <a:prstGeom prst="rect">
            <a:avLst/>
          </a:prstGeom>
          <a:noFill/>
          <a:ln>
            <a:noFill/>
          </a:ln>
        </p:spPr>
        <p:txBody>
          <a:bodyPr anchorCtr="0" anchor="ctr" bIns="0" lIns="0" spcFirstLastPara="1" rIns="0" wrap="square" tIns="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sz="5870" strike="noStrike"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6" name="Google Shape;76;p15"/>
          <p:cNvSpPr txBox="1"/>
          <p:nvPr/>
        </p:nvSpPr>
        <p:spPr>
          <a:xfrm>
            <a:off x="504000" y="176868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anchorCtr="0" anchor="t" bIns="0" lIns="0" spcFirstLastPara="1" rIns="0" wrap="square" tIns="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sz="4270" strike="noStrike"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">
      <a:dk1>
        <a:srgbClr val="000000"/>
      </a:dk1>
      <a:lt1>
        <a:srgbClr val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