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144000" cx="5133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161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16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6776" y="685800"/>
            <a:ext cx="192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466776" y="685800"/>
            <a:ext cx="192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4998" y="1323689"/>
            <a:ext cx="47835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4994" y="5038444"/>
            <a:ext cx="47835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74994" y="1966444"/>
            <a:ext cx="47835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74994" y="5603956"/>
            <a:ext cx="47835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74994" y="3823733"/>
            <a:ext cx="47835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4994" y="791156"/>
            <a:ext cx="47835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4994" y="2048844"/>
            <a:ext cx="47835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74994" y="791156"/>
            <a:ext cx="47835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4994" y="2048844"/>
            <a:ext cx="22455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712993" y="2048844"/>
            <a:ext cx="22455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74994" y="791156"/>
            <a:ext cx="47835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74994" y="987733"/>
            <a:ext cx="15765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74994" y="2470400"/>
            <a:ext cx="15765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75235" y="800267"/>
            <a:ext cx="35751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66800" y="-222"/>
            <a:ext cx="25668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49056" y="2192311"/>
            <a:ext cx="22710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49056" y="4983244"/>
            <a:ext cx="22710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773121" y="1287244"/>
            <a:ext cx="21543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4994" y="7521022"/>
            <a:ext cx="33678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4994" y="791156"/>
            <a:ext cx="47835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4994" y="2048844"/>
            <a:ext cx="47835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756585" y="8290163"/>
            <a:ext cx="3081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33599" cy="82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