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610C-08F2-46C5-BDB3-8D329B0F2998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95C0-F6BF-414E-9F19-F707A75B206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abeçalh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1143008"/>
          </a:xfrm>
          <a:prstGeom prst="rect">
            <a:avLst/>
          </a:prstGeom>
        </p:spPr>
      </p:pic>
      <p:pic>
        <p:nvPicPr>
          <p:cNvPr id="6" name="Imagem 5" descr="Rodap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6505966"/>
            <a:ext cx="9144000" cy="352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IFPB</dc:creator>
  <cp:lastModifiedBy>IFPB</cp:lastModifiedBy>
  <cp:revision>1</cp:revision>
  <dcterms:created xsi:type="dcterms:W3CDTF">2019-11-11T11:40:54Z</dcterms:created>
  <dcterms:modified xsi:type="dcterms:W3CDTF">2019-11-11T12:17:57Z</dcterms:modified>
</cp:coreProperties>
</file>