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1872" y="-3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4610C-08F2-46C5-BDB3-8D329B0F2998}" type="datetimeFigureOut">
              <a:rPr lang="pt-BR" smtClean="0"/>
              <a:t>11/11/2019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F95C0-F6BF-414E-9F19-F707A75B206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4610C-08F2-46C5-BDB3-8D329B0F2998}" type="datetimeFigureOut">
              <a:rPr lang="pt-BR" smtClean="0"/>
              <a:t>11/11/2019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F95C0-F6BF-414E-9F19-F707A75B206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4610C-08F2-46C5-BDB3-8D329B0F2998}" type="datetimeFigureOut">
              <a:rPr lang="pt-BR" smtClean="0"/>
              <a:t>11/11/2019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F95C0-F6BF-414E-9F19-F707A75B206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4610C-08F2-46C5-BDB3-8D329B0F2998}" type="datetimeFigureOut">
              <a:rPr lang="pt-BR" smtClean="0"/>
              <a:t>11/11/2019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F95C0-F6BF-414E-9F19-F707A75B206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4610C-08F2-46C5-BDB3-8D329B0F2998}" type="datetimeFigureOut">
              <a:rPr lang="pt-BR" smtClean="0"/>
              <a:t>11/11/2019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F95C0-F6BF-414E-9F19-F707A75B206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4610C-08F2-46C5-BDB3-8D329B0F2998}" type="datetimeFigureOut">
              <a:rPr lang="pt-BR" smtClean="0"/>
              <a:t>11/11/2019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F95C0-F6BF-414E-9F19-F707A75B206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4610C-08F2-46C5-BDB3-8D329B0F2998}" type="datetimeFigureOut">
              <a:rPr lang="pt-BR" smtClean="0"/>
              <a:t>11/11/2019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F95C0-F6BF-414E-9F19-F707A75B206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4610C-08F2-46C5-BDB3-8D329B0F2998}" type="datetimeFigureOut">
              <a:rPr lang="pt-BR" smtClean="0"/>
              <a:t>11/11/2019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F95C0-F6BF-414E-9F19-F707A75B206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4610C-08F2-46C5-BDB3-8D329B0F2998}" type="datetimeFigureOut">
              <a:rPr lang="pt-BR" smtClean="0"/>
              <a:t>11/11/2019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F95C0-F6BF-414E-9F19-F707A75B206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4610C-08F2-46C5-BDB3-8D329B0F2998}" type="datetimeFigureOut">
              <a:rPr lang="pt-BR" smtClean="0"/>
              <a:t>11/11/2019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F95C0-F6BF-414E-9F19-F707A75B206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4610C-08F2-46C5-BDB3-8D329B0F2998}" type="datetimeFigureOut">
              <a:rPr lang="pt-BR" smtClean="0"/>
              <a:t>11/11/2019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F95C0-F6BF-414E-9F19-F707A75B206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24610C-08F2-46C5-BDB3-8D329B0F2998}" type="datetimeFigureOut">
              <a:rPr lang="pt-BR" smtClean="0"/>
              <a:t>11/11/2019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7F95C0-F6BF-414E-9F19-F707A75B2066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Cabeçalh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4"/>
            <a:ext cx="9144000" cy="1143008"/>
          </a:xfrm>
          <a:prstGeom prst="rect">
            <a:avLst/>
          </a:prstGeom>
        </p:spPr>
      </p:pic>
      <p:pic>
        <p:nvPicPr>
          <p:cNvPr id="6" name="Imagem 5" descr="Rodapé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2" y="6505966"/>
            <a:ext cx="9144000" cy="35205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0</Words>
  <Application>Microsoft Office PowerPoint</Application>
  <PresentationFormat>Apresentação na tela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Slide 1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IFPB</dc:creator>
  <cp:lastModifiedBy>IFPB</cp:lastModifiedBy>
  <cp:revision>1</cp:revision>
  <dcterms:created xsi:type="dcterms:W3CDTF">2019-11-11T11:40:54Z</dcterms:created>
  <dcterms:modified xsi:type="dcterms:W3CDTF">2019-11-11T12:17:57Z</dcterms:modified>
</cp:coreProperties>
</file>