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9" r:id="rId6"/>
    <p:sldId id="263" r:id="rId7"/>
    <p:sldId id="262" r:id="rId8"/>
    <p:sldId id="258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8D33-3E86-4887-A426-F893186B3F50}" type="datetimeFigureOut">
              <a:rPr lang="pt-BR" smtClean="0"/>
              <a:t>05/10/2023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EFD2-3663-4F9C-AEEB-3DE0AF575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15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68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4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35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56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8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13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60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2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5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E059-11A0-4D74-A5FB-26CFA028249F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7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899592" y="2924944"/>
            <a:ext cx="7488832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TÍTULO: SUBTÍTULO DO TRABALHO  </a:t>
            </a:r>
          </a:p>
          <a:p>
            <a:pPr algn="ctr"/>
            <a:r>
              <a:rPr lang="pt-BR" b="1" dirty="0">
                <a:latin typeface="Arial" pitchFamily="34" charset="0"/>
                <a:cs typeface="Arial" pitchFamily="34" charset="0"/>
              </a:rPr>
              <a:t>                                                  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427984" y="4941168"/>
            <a:ext cx="4608512" cy="16004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Coordenador/a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 do Coordenador</a:t>
            </a: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Orientador/a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 do orientador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Equipe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Nomes dos/as discentes</a:t>
            </a:r>
          </a:p>
          <a:p>
            <a:endParaRPr lang="pt-BR" sz="1400" dirty="0">
              <a:latin typeface="Arial" pitchFamily="34" charset="0"/>
              <a:cs typeface="Arial" pitchFamily="34" charset="0"/>
            </a:endParaRP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Fomento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: Edital - Nome da Chamada e/ou</a:t>
            </a:r>
          </a:p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TCC: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Curso</a:t>
            </a:r>
          </a:p>
        </p:txBody>
      </p:sp>
      <p:pic>
        <p:nvPicPr>
          <p:cNvPr id="1026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66E04FFC-1B05-4DC3-9F31-A93477D13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D3D4DAB-B098-43BF-803E-F790555BD0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889E3DA9-ABD3-4DC3-B58E-AE2BB86B23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0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467544" y="1700808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FENÔMENO DE ESTUDO/ATUAÇÃO</a:t>
            </a:r>
            <a:r>
              <a:rPr lang="pt-BR" dirty="0">
                <a:latin typeface="Arial" pitchFamily="34" charset="0"/>
                <a:cs typeface="Arial" pitchFamily="34" charset="0"/>
              </a:rPr>
              <a:t>: Caracterizar o tema/problema de investigação/atuação. Os projetos de extensão também deverão caracterizar os beneficiários e definir a quantidade de participantes nas atividades.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BC1C9982-D17A-4E06-BD2A-2A2E54C8FD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1ABD44BE-BBBF-482A-81B1-48ED3EE8B6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24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73158CBD-7A34-4353-917C-456E4097F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73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60375" y="1946472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OBJETIVOS</a:t>
            </a:r>
            <a:r>
              <a:rPr lang="pt-BR" dirty="0">
                <a:latin typeface="Arial" pitchFamily="34" charset="0"/>
                <a:cs typeface="Arial" pitchFamily="34" charset="0"/>
              </a:rPr>
              <a:t>: Esclarecer objetivo geral e específicos atingidos e/ou que se pretende atingir com a realização do trabalho.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B8BAA5A-64C5-4067-B9BF-65627B43B0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FE8D98A9-1CD5-4F6C-9BDB-5020AC4263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12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79AD0556-5774-4664-8670-08DD9F24A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40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463959" y="1816462"/>
            <a:ext cx="8216081" cy="120032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JUSTIFICATIVA</a:t>
            </a:r>
            <a:r>
              <a:rPr lang="pt-BR" dirty="0">
                <a:latin typeface="Arial" pitchFamily="34" charset="0"/>
                <a:cs typeface="Arial" pitchFamily="34" charset="0"/>
              </a:rPr>
              <a:t>: Demonstrar a relevância do objeto/tema/problema em questão. Informar que contribuições o projeto trouxe/trará para a compreensão e/ou apresentação de alternativas/soluções ao problema.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842F264-2F95-4D85-AB99-44E2410F6E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05E462FC-579A-4B59-B33A-ECE59B2991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12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F3746033-32BF-4EF4-8BF9-AAC622E58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95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67544" y="1772816"/>
            <a:ext cx="8216081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FUNDAMENTEÇÃO TEÓRICA</a:t>
            </a:r>
            <a:r>
              <a:rPr lang="pt-BR" dirty="0">
                <a:latin typeface="Arial" pitchFamily="34" charset="0"/>
                <a:cs typeface="Arial" pitchFamily="34" charset="0"/>
              </a:rPr>
              <a:t>: Apresentar os pressupostos teóricos do projeto (NÃO se faz preciso ler conceitos, apenas destacar os fundamentos teóricos utilizados pela pesquisa/projeto de extensão).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50D76846-2C7D-4AB1-BEDA-158A25B998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098D2682-1D17-48EE-9CFE-F16780F3B2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22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BAB87499-483C-46A1-A97C-80985A90F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23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495989" y="1893217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METODOLOGIA: </a:t>
            </a:r>
            <a:r>
              <a:rPr lang="pt-BR" dirty="0">
                <a:latin typeface="Arial" pitchFamily="34" charset="0"/>
                <a:cs typeface="Arial" pitchFamily="34" charset="0"/>
              </a:rPr>
              <a:t>Explicar como o projeto foi/será desenvolvido. Descrever as etapas metodológicas, as técnicas e os materiais utilizados e como os dados foram/serão analisados.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5773F37-DE5F-4396-A4F8-8F5F3F6EF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958DD35-A69D-46B8-91AF-FCBB6028D0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13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C4A719D1-4F3C-41BA-845B-260F421E7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15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468475" y="1756541"/>
            <a:ext cx="8216081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RESULTADOS: </a:t>
            </a:r>
            <a:r>
              <a:rPr lang="pt-BR" dirty="0">
                <a:latin typeface="Arial" pitchFamily="34" charset="0"/>
                <a:cs typeface="Arial" pitchFamily="34" charset="0"/>
              </a:rPr>
              <a:t>Apresentar os principais resultados encontrados e/ou esperados nos projetos de pesquisa e/ou extensão. Pode-se utilizar equações, esquemas, imagens, tabelas, desenhos, gráficos, ou qualquer outro recurso que permita aos autores apresentarem os resultados.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29D75CC-765C-41B8-A2A5-D72A014707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C73D8B9D-9184-49A7-B483-72DB186396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13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62D7884C-C0ED-41ED-8124-F767D678C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28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460375" y="2060848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REFERÊNCIAS: </a:t>
            </a:r>
            <a:r>
              <a:rPr lang="pt-BR" dirty="0">
                <a:latin typeface="Arial" pitchFamily="34" charset="0"/>
                <a:cs typeface="Arial" pitchFamily="34" charset="0"/>
              </a:rPr>
              <a:t>Elencar as fontes utilizadas, conforme as normas da ABNT. 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CC70A243-A8F0-47E9-9358-61F3A55EB8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992B5008-A7AA-4773-85D1-536DB372DF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21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51948172-A62A-440D-A93D-953E77A7D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1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CC70A243-A8F0-47E9-9358-61F3A55EB8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12293"/>
            <a:ext cx="2448271" cy="1173131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FD9C27A-B569-4011-8D81-DA407ADAB5CB}"/>
              </a:ext>
            </a:extLst>
          </p:cNvPr>
          <p:cNvSpPr/>
          <p:nvPr/>
        </p:nvSpPr>
        <p:spPr>
          <a:xfrm>
            <a:off x="457187" y="1723218"/>
            <a:ext cx="8216081" cy="9233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AGRADECIMENTOS: </a:t>
            </a:r>
            <a:r>
              <a:rPr lang="pt-BR" dirty="0">
                <a:latin typeface="Arial" pitchFamily="34" charset="0"/>
                <a:cs typeface="Arial" pitchFamily="34" charset="0"/>
              </a:rPr>
              <a:t>Expressar gratidão às pessoas e/ou instituições que viabilizaram a realização do projeto.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92B8C96-43D0-47A2-BCEE-27A08BF8E1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60" y="237153"/>
            <a:ext cx="939567" cy="1670341"/>
          </a:xfrm>
          <a:prstGeom prst="rect">
            <a:avLst/>
          </a:prstGeom>
        </p:spPr>
      </p:pic>
      <p:pic>
        <p:nvPicPr>
          <p:cNvPr id="9" name="Picture 2" descr="CNPq divulga Edital para Bolsas no País e no Exterior — Universidade  Metodista de São Paulo">
            <a:extLst>
              <a:ext uri="{FF2B5EF4-FFF2-40B4-BE49-F238E27FC236}">
                <a16:creationId xmlns:a16="http://schemas.microsoft.com/office/drawing/2014/main" id="{489AC1EF-D4E9-4B79-B9C4-C479AD390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697299"/>
            <a:ext cx="1439978" cy="61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49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270</Words>
  <Application>Microsoft Office PowerPoint</Application>
  <PresentationFormat>Apresentação na tela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Jose Washington de Morais Medeiros</cp:lastModifiedBy>
  <cp:revision>26</cp:revision>
  <dcterms:created xsi:type="dcterms:W3CDTF">2020-11-04T14:23:14Z</dcterms:created>
  <dcterms:modified xsi:type="dcterms:W3CDTF">2023-10-05T15:19:55Z</dcterms:modified>
</cp:coreProperties>
</file>