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E8D33-3E86-4887-A426-F893186B3F50}" type="datetimeFigureOut">
              <a:rPr lang="pt-BR" smtClean="0"/>
              <a:t>06/11/2020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EEFD2-3663-4F9C-AEEB-3DE0AF575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15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68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44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35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10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56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78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13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604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05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28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55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DE059-11A0-4D74-A5FB-26CFA028249F}" type="datetimeFigureOut">
              <a:rPr lang="pt-BR" smtClean="0"/>
              <a:pPr/>
              <a:t>06/11/2020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55460-6E26-4C66-BBE3-F20A46BAD3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77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bolinh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7844"/>
            <a:ext cx="9144000" cy="400156"/>
          </a:xfrm>
          <a:prstGeom prst="rect">
            <a:avLst/>
          </a:prstGeom>
        </p:spPr>
      </p:pic>
      <p:sp>
        <p:nvSpPr>
          <p:cNvPr id="5" name="AutoShape 4" descr="Exibindo SECT 202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103045" y="44624"/>
            <a:ext cx="7335592" cy="1045959"/>
            <a:chOff x="103045" y="44624"/>
            <a:chExt cx="7335592" cy="1045959"/>
          </a:xfrm>
        </p:grpSpPr>
        <p:grpSp>
          <p:nvGrpSpPr>
            <p:cNvPr id="13" name="Grupo 12"/>
            <p:cNvGrpSpPr/>
            <p:nvPr/>
          </p:nvGrpSpPr>
          <p:grpSpPr>
            <a:xfrm>
              <a:off x="103045" y="116632"/>
              <a:ext cx="4540963" cy="973951"/>
              <a:chOff x="41791" y="116632"/>
              <a:chExt cx="4684979" cy="1074705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107504" y="142954"/>
                <a:ext cx="4608512" cy="925427"/>
                <a:chOff x="8539" y="29053"/>
                <a:chExt cx="9871148" cy="1984192"/>
              </a:xfrm>
            </p:grpSpPr>
            <p:pic>
              <p:nvPicPr>
                <p:cNvPr id="19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39" y="29053"/>
                  <a:ext cx="4491453" cy="1975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1140" y="44623"/>
                  <a:ext cx="4968547" cy="19686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17" name="Retângulo 16"/>
              <p:cNvSpPr/>
              <p:nvPr/>
            </p:nvSpPr>
            <p:spPr>
              <a:xfrm>
                <a:off x="41791" y="989830"/>
                <a:ext cx="4684979" cy="2015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41791" y="116632"/>
                <a:ext cx="4670639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1029" name="Picture 5" descr="Marca Horizontal 02 Campus João Pess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624"/>
              <a:ext cx="2722621" cy="97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17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Windows User</cp:lastModifiedBy>
  <cp:revision>22</cp:revision>
  <dcterms:created xsi:type="dcterms:W3CDTF">2020-11-04T14:23:14Z</dcterms:created>
  <dcterms:modified xsi:type="dcterms:W3CDTF">2020-11-06T15:39:48Z</dcterms:modified>
</cp:coreProperties>
</file>