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E8D33-3E86-4887-A426-F893186B3F50}" type="datetimeFigureOut">
              <a:rPr lang="pt-BR" smtClean="0"/>
              <a:t>06/11/2020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EEFD2-3663-4F9C-AEEB-3DE0AF575D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155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88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44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5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0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256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78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13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60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4053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281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55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DE059-11A0-4D74-A5FB-26CFA028249F}" type="datetimeFigureOut">
              <a:rPr lang="pt-BR" smtClean="0"/>
              <a:pPr/>
              <a:t>06/11/2020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55460-6E26-4C66-BBE3-F20A46BAD34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777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bolinha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6457844"/>
            <a:ext cx="9144000" cy="400156"/>
          </a:xfrm>
          <a:prstGeom prst="rect">
            <a:avLst/>
          </a:prstGeom>
        </p:spPr>
      </p:pic>
      <p:sp>
        <p:nvSpPr>
          <p:cNvPr id="5" name="AutoShape 4" descr="Exibindo SECT 2020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103045" y="44624"/>
            <a:ext cx="7335592" cy="1045959"/>
            <a:chOff x="103045" y="44624"/>
            <a:chExt cx="7335592" cy="1045959"/>
          </a:xfrm>
        </p:grpSpPr>
        <p:grpSp>
          <p:nvGrpSpPr>
            <p:cNvPr id="13" name="Grupo 12"/>
            <p:cNvGrpSpPr/>
            <p:nvPr/>
          </p:nvGrpSpPr>
          <p:grpSpPr>
            <a:xfrm>
              <a:off x="103045" y="116632"/>
              <a:ext cx="4540963" cy="973951"/>
              <a:chOff x="41791" y="116632"/>
              <a:chExt cx="4684979" cy="1074705"/>
            </a:xfrm>
          </p:grpSpPr>
          <p:grpSp>
            <p:nvGrpSpPr>
              <p:cNvPr id="16" name="Grupo 15"/>
              <p:cNvGrpSpPr/>
              <p:nvPr/>
            </p:nvGrpSpPr>
            <p:grpSpPr>
              <a:xfrm>
                <a:off x="107504" y="142954"/>
                <a:ext cx="4608512" cy="925427"/>
                <a:chOff x="8539" y="29053"/>
                <a:chExt cx="9871148" cy="1984192"/>
              </a:xfrm>
            </p:grpSpPr>
            <p:pic>
              <p:nvPicPr>
                <p:cNvPr id="19" name="Picture 6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539" y="29053"/>
                  <a:ext cx="4491453" cy="197548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0" name="Picture 7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11140" y="44623"/>
                  <a:ext cx="4968547" cy="196862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sp>
            <p:nvSpPr>
              <p:cNvPr id="17" name="Retângulo 16"/>
              <p:cNvSpPr/>
              <p:nvPr/>
            </p:nvSpPr>
            <p:spPr>
              <a:xfrm>
                <a:off x="41791" y="989830"/>
                <a:ext cx="4684979" cy="20150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18" name="Retângulo 17"/>
              <p:cNvSpPr/>
              <p:nvPr/>
            </p:nvSpPr>
            <p:spPr>
              <a:xfrm>
                <a:off x="41791" y="116632"/>
                <a:ext cx="4670639" cy="4571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pic>
          <p:nvPicPr>
            <p:cNvPr id="1029" name="Picture 5" descr="Marca Horizontal 02 Campus João Pesso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6016" y="44624"/>
              <a:ext cx="2722621" cy="9784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617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Windows User</dc:creator>
  <cp:lastModifiedBy>Windows User</cp:lastModifiedBy>
  <cp:revision>22</cp:revision>
  <dcterms:created xsi:type="dcterms:W3CDTF">2020-11-04T14:23:14Z</dcterms:created>
  <dcterms:modified xsi:type="dcterms:W3CDTF">2020-11-06T15:39:48Z</dcterms:modified>
</cp:coreProperties>
</file>