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7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21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7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36019" y="1723982"/>
            <a:ext cx="4786362" cy="5335033"/>
          </a:xfrm>
          <a:custGeom>
            <a:avLst/>
            <a:gdLst/>
            <a:ahLst/>
            <a:cxnLst/>
            <a:rect l="l" t="t" r="r" b="b"/>
            <a:pathLst>
              <a:path w="4786362" h="5335033">
                <a:moveTo>
                  <a:pt x="0" y="0"/>
                </a:moveTo>
                <a:lnTo>
                  <a:pt x="4786362" y="0"/>
                </a:lnTo>
                <a:lnTo>
                  <a:pt x="4786362" y="5335034"/>
                </a:lnTo>
                <a:lnTo>
                  <a:pt x="0" y="53350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</a:blip>
            <a:stretch>
              <a:fillRect b="-4027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543522" y="288042"/>
            <a:ext cx="2841966" cy="1362701"/>
          </a:xfrm>
          <a:custGeom>
            <a:avLst/>
            <a:gdLst/>
            <a:ahLst/>
            <a:cxnLst/>
            <a:rect l="l" t="t" r="r" b="b"/>
            <a:pathLst>
              <a:path w="3789288" h="1816934">
                <a:moveTo>
                  <a:pt x="0" y="0"/>
                </a:moveTo>
                <a:lnTo>
                  <a:pt x="3789288" y="0"/>
                </a:lnTo>
                <a:lnTo>
                  <a:pt x="3789288" y="1816934"/>
                </a:lnTo>
                <a:lnTo>
                  <a:pt x="0" y="18169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D02AF1C-692C-9BF4-45FD-2F9743466765}"/>
              </a:ext>
            </a:extLst>
          </p:cNvPr>
          <p:cNvSpPr txBox="1"/>
          <p:nvPr/>
        </p:nvSpPr>
        <p:spPr>
          <a:xfrm>
            <a:off x="1371600" y="3110600"/>
            <a:ext cx="7488832" cy="923330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pt-BR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BR" b="1" dirty="0">
                <a:latin typeface="Arial" pitchFamily="34" charset="0"/>
                <a:cs typeface="Arial" pitchFamily="34" charset="0"/>
              </a:rPr>
              <a:t>TÍTULO: SUBTÍTULO DO TRABALHO  </a:t>
            </a:r>
          </a:p>
          <a:p>
            <a:pPr algn="ctr"/>
            <a:r>
              <a:rPr lang="pt-BR" b="1" dirty="0">
                <a:latin typeface="Arial" pitchFamily="34" charset="0"/>
                <a:cs typeface="Arial" pitchFamily="34" charset="0"/>
              </a:rPr>
              <a:t>                                                  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8C77E3C-BFE3-0795-0592-A045AADD53D2}"/>
              </a:ext>
            </a:extLst>
          </p:cNvPr>
          <p:cNvSpPr txBox="1"/>
          <p:nvPr/>
        </p:nvSpPr>
        <p:spPr>
          <a:xfrm>
            <a:off x="4880966" y="4563289"/>
            <a:ext cx="4608512" cy="16004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Coordenador/a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: Nome do Coordenador</a:t>
            </a:r>
          </a:p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Orientador/a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: Nome do orientador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Equipe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: Nomes dos/as discentes</a:t>
            </a:r>
          </a:p>
          <a:p>
            <a:endParaRPr lang="pt-BR" sz="1400" dirty="0">
              <a:latin typeface="Arial" pitchFamily="34" charset="0"/>
              <a:cs typeface="Arial" pitchFamily="34" charset="0"/>
            </a:endParaRPr>
          </a:p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Fomento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: Edital - Nome da Chamada e/ou</a:t>
            </a:r>
          </a:p>
          <a:p>
            <a:r>
              <a:rPr lang="pt-BR" sz="1400" b="1" dirty="0">
                <a:latin typeface="Arial" pitchFamily="34" charset="0"/>
                <a:cs typeface="Arial" pitchFamily="34" charset="0"/>
              </a:rPr>
              <a:t>TCC:</a:t>
            </a:r>
            <a:r>
              <a:rPr lang="pt-BR" sz="1400" dirty="0">
                <a:latin typeface="Arial" pitchFamily="34" charset="0"/>
                <a:cs typeface="Arial" pitchFamily="34" charset="0"/>
              </a:rPr>
              <a:t> Curso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6B2DB3E-A4F8-B83B-53CA-4574A21FAD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725" b="11600"/>
          <a:stretch>
            <a:fillRect/>
          </a:stretch>
        </p:blipFill>
        <p:spPr>
          <a:xfrm>
            <a:off x="8382000" y="0"/>
            <a:ext cx="1791611" cy="21801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40</Words>
  <Application>Microsoft Office PowerPoint</Application>
  <PresentationFormat>Personalizar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TEMPLATE_APRESENTAÇÃO DE TRABALHOS_PULSAR_2025.pptx</dc:title>
  <dc:creator>WINDOWS</dc:creator>
  <cp:lastModifiedBy>Andreia Cavalcanti de Oliveira</cp:lastModifiedBy>
  <cp:revision>4</cp:revision>
  <dcterms:created xsi:type="dcterms:W3CDTF">2006-08-16T00:00:00Z</dcterms:created>
  <dcterms:modified xsi:type="dcterms:W3CDTF">2026-10-05T21:07:46Z</dcterms:modified>
  <dc:identifier>DAG0XUXpdQ4</dc:identifier>
</cp:coreProperties>
</file>